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137597d0-7c21-606e-3b23-aefff99d71ce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마무리" id="{5eb220f8-34b4-8efb-912a-1725d7a7e32d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2B2D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2B2D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2B2D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주간 업무보고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2027년 3월 2주차 (3. 8 ~ 3. 12)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WEEKLY REPORT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○○팀  |  보고자 홍길동  |  보고일 2027. 03. 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  <p:sp>
        <p:nvSpPr>
          <p:cNvPr id="7" name="Shape 5"/>
          <p:cNvSpPr/>
          <p:nvPr/>
        </p:nvSpPr>
        <p:spPr>
          <a:xfrm>
            <a:off x="10881360" y="365760"/>
            <a:ext cx="2011680" cy="2011680"/>
          </a:xfrm>
          <a:prstGeom prst="ellipse">
            <a:avLst/>
          </a:prstGeom>
          <a:solidFill>
            <a:schemeClr val="accent2">
              <a:alpha val="25000"/>
            </a:scheme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이번 주 요약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tx2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8/10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완료 업무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계획 대비 80% 완료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4340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61772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2건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진행 중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다음 주 화요일 완료 예정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13816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841248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1건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841248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이슈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협력사 납품 지연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주요 지표 달성률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월 매출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 3억 원 / 현재 2.4억 원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749040" y="1719072"/>
            <a:ext cx="6583680" cy="384048"/>
          </a:xfrm>
          <a:prstGeom prst="roundRect">
            <a:avLst>
              <a:gd name="adj" fmla="val 47619"/>
            </a:avLst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3749040" y="1719072"/>
            <a:ext cx="5266944" cy="384048"/>
          </a:xfrm>
          <a:prstGeom prst="roundRect">
            <a:avLst>
              <a:gd name="adj" fmla="val 47619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469880" y="1627632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80%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697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신규 계약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1546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 12건 / 현재 13건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749040" y="2862072"/>
            <a:ext cx="6583680" cy="384048"/>
          </a:xfrm>
          <a:prstGeom prst="roundRect">
            <a:avLst>
              <a:gd name="adj" fmla="val 47619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749040" y="2862072"/>
            <a:ext cx="7110374" cy="384048"/>
          </a:xfrm>
          <a:prstGeom prst="roundRect">
            <a:avLst>
              <a:gd name="adj" fmla="val 47619"/>
            </a:avLst>
          </a:prstGeom>
          <a:solidFill>
            <a:schemeClr val="accent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469880" y="2770632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108%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840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 문의 처리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976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 48시간 내 95%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749040" y="4005072"/>
            <a:ext cx="6583680" cy="384048"/>
          </a:xfrm>
          <a:prstGeom prst="roundRect">
            <a:avLst>
              <a:gd name="adj" fmla="val 47619"/>
            </a:avLst>
          </a:prstGeom>
          <a:solidFill>
            <a:schemeClr val="bg2"/>
          </a:solidFill>
          <a:ln/>
        </p:spPr>
      </p:sp>
      <p:sp>
        <p:nvSpPr>
          <p:cNvPr id="16" name="Shape 14"/>
          <p:cNvSpPr/>
          <p:nvPr/>
        </p:nvSpPr>
        <p:spPr>
          <a:xfrm>
            <a:off x="3749040" y="4005072"/>
            <a:ext cx="6056986" cy="384048"/>
          </a:xfrm>
          <a:prstGeom prst="roundRect">
            <a:avLst>
              <a:gd name="adj" fmla="val 47619"/>
            </a:avLst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469880" y="3913632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92%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983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신제품 개발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4406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전체 일정 대비 진행률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749040" y="5148072"/>
            <a:ext cx="6583680" cy="384048"/>
          </a:xfrm>
          <a:prstGeom prst="roundRect">
            <a:avLst>
              <a:gd name="adj" fmla="val 47619"/>
            </a:avLst>
          </a:prstGeom>
          <a:solidFill>
            <a:schemeClr val="bg2"/>
          </a:solidFill>
          <a:ln/>
        </p:spPr>
      </p:sp>
      <p:sp>
        <p:nvSpPr>
          <p:cNvPr id="21" name="Shape 19"/>
          <p:cNvSpPr/>
          <p:nvPr/>
        </p:nvSpPr>
        <p:spPr>
          <a:xfrm>
            <a:off x="3749040" y="5148072"/>
            <a:ext cx="4279392" cy="384048"/>
          </a:xfrm>
          <a:prstGeom prst="roundRect">
            <a:avLst>
              <a:gd name="adj" fmla="val 47619"/>
            </a:avLst>
          </a:prstGeom>
          <a:solidFill>
            <a:schemeClr val="accent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469880" y="5056632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65%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업무 진행 현황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463040"/>
                <a:gridCol w="1463040"/>
                <a:gridCol w="1280160"/>
                <a:gridCol w="356616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업무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담당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마감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상태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비고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3월 프로모션 기획안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홍길동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3/10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완료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팀장 승인 완료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고객사 A 견적 발송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김○○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3/11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완료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계약 협의 중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신제품 상세페이지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이○○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3/16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진행 중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촬영 완료, 디자인 70%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월간 재고 점검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박○○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3/12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완료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불일치 2건 정정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협력사 B 납품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홍길동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3/12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지연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3/18로 일정 변경 요청</a:t>
                      </a:r>
                      <a:endParaRPr lang="en-US" sz="15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1F2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989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상태: 완료 / 진행 중 / 지연 / 보류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이슈와 대응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49240" cy="4480560"/>
          </a:xfrm>
          <a:prstGeom prst="roundRect">
            <a:avLst>
              <a:gd name="adj" fmla="val 2449"/>
            </a:avLst>
          </a:prstGeom>
          <a:solidFill>
            <a:schemeClr val="bg2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960120" y="1828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이슈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960120" y="251460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협력사 B 원자재 수급 문제로 납품 6일 지연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고객사 C 출시 일정에 영향 가능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34924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675120" y="1828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대응 방안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2514600"/>
            <a:ext cx="457200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대체 협력사 D에 긴급 견적 요청(3/13)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고객사 C에 일정 사전 안내 완료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결정 필요: 대체 발주 여부(팀장님)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650992" y="3337560"/>
            <a:ext cx="868680" cy="8686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3538728"/>
            <a:ext cx="457200" cy="457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다음 주 계획</a:t>
            </a:r>
            <a:endParaRPr lang="en-US" sz="3000" dirty="0"/>
          </a:p>
        </p:txBody>
      </p:sp>
      <p:sp>
        <p:nvSpPr>
          <p:cNvPr id="3" name="카드 1"/>
          <p:cNvSpPr/>
          <p:nvPr/>
        </p:nvSpPr>
        <p:spPr>
          <a:xfrm>
            <a:off x="548640" y="1600200"/>
            <a:ext cx="3474720" cy="443484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14400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2174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3063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최우선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0332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협력사 B 납품 완료 확인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대체 발주 여부 결정</a:t>
            </a:r>
            <a:endParaRPr lang="en-US" sz="1600" dirty="0"/>
          </a:p>
        </p:txBody>
      </p:sp>
      <p:sp>
        <p:nvSpPr>
          <p:cNvPr id="8" name="카드 2"/>
          <p:cNvSpPr/>
          <p:nvPr/>
        </p:nvSpPr>
        <p:spPr>
          <a:xfrm>
            <a:off x="4343400" y="1600200"/>
            <a:ext cx="3474720" cy="443484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709160" y="20116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21742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709160" y="3063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진행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709160" y="370332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신제품 상세페이지 오픈(3/16)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4월 프로모션 초안</a:t>
            </a:r>
            <a:endParaRPr lang="en-US" sz="1600" dirty="0"/>
          </a:p>
        </p:txBody>
      </p:sp>
      <p:sp>
        <p:nvSpPr>
          <p:cNvPr id="13" name="카드 3"/>
          <p:cNvSpPr/>
          <p:nvPr/>
        </p:nvSpPr>
        <p:spPr>
          <a:xfrm>
            <a:off x="8138160" y="1600200"/>
            <a:ext cx="3474720" cy="443484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F1F2F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503920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2217420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503920" y="3063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협업 요청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8503920" y="370332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디자인팀: 배너 3종(3/17까지)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영업팀: 고객사 피드백 공유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보고 끝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확인 및 의견 부탁드립니다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○○팀 홍길동  |  내선 1234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-1280160" y="420624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서식다운로드 차콜">
  <a:themeElements>
    <a:clrScheme name="서식다운로드 차콜">
      <a:dk1>
        <a:srgbClr val="1F2329"/>
      </a:dk1>
      <a:lt1>
        <a:srgbClr val="FFFFFF"/>
      </a:lt1>
      <a:dk2>
        <a:srgbClr val="2B2D33"/>
      </a:dk2>
      <a:lt2>
        <a:srgbClr val="F1F2F4"/>
      </a:lt2>
      <a:accent1>
        <a:srgbClr val="3A86FF"/>
      </a:accent1>
      <a:accent2>
        <a:srgbClr val="FF7A59"/>
      </a:accent2>
      <a:accent3>
        <a:srgbClr val="8AB6FF"/>
      </a:accent3>
      <a:accent4>
        <a:srgbClr val="B0B4BC"/>
      </a:accent4>
      <a:accent5>
        <a:srgbClr val="FFC857"/>
      </a:accent5>
      <a:accent6>
        <a:srgbClr val="6B7380"/>
      </a:accent6>
      <a:hlink>
        <a:srgbClr val="3A86FF"/>
      </a:hlink>
      <a:folHlink>
        <a:srgbClr val="6B7380"/>
      </a:folHlink>
    </a:clrScheme>
    <a:fontScheme name="서식다운로드 차콜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서식 다운로드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주간 업무보고 PPT 템플릿</dc:title>
  <dc:subject>PptxGenJS Presentation</dc:subject>
  <dc:creator>uglydolls.shop</dc:creator>
  <cp:lastModifiedBy>uglydolls.shop</cp:lastModifiedBy>
  <cp:revision>1</cp:revision>
  <dcterms:created xsi:type="dcterms:W3CDTF">2026-10-05T00:55:18Z</dcterms:created>
  <dcterms:modified xsi:type="dcterms:W3CDTF">2026-10-05T00:55:18Z</dcterms:modified>
</cp:coreProperties>
</file>